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280089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Bob and Weave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outside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the shooting area.</a:t>
                      </a:r>
                      <a:endParaRPr kumimoji="0" lang="en-US" sz="11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E8C0081-ADFB-478B-B88F-985705E43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58095"/>
            <a:ext cx="7021984" cy="33051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2019-04-09T14:55:53Z</dcterms:modified>
  <cp:category>Shooting</cp:category>
</cp:coreProperties>
</file>

<file path=docProps/thumbnail.jpeg>
</file>